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1pPr>
    <a:lvl2pPr marL="0" marR="0" indent="3429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2pPr>
    <a:lvl3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3pPr>
    <a:lvl4pPr marL="0" marR="0" indent="10287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4pPr>
    <a:lvl5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5pPr>
    <a:lvl6pPr marL="0" marR="0" indent="17145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6pPr>
    <a:lvl7pPr marL="0" marR="0" indent="2057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7pPr>
    <a:lvl8pPr marL="0" marR="0" indent="24003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8pPr>
    <a:lvl9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"/>
        <a:ea typeface="Helvetica"/>
        <a:cs typeface="Helvetica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94541"/>
  </p:normalViewPr>
  <p:slideViewPr>
    <p:cSldViewPr snapToGrid="0" snapToObjects="1">
      <p:cViewPr varScale="1">
        <p:scale>
          <a:sx n="30" d="100"/>
          <a:sy n="30" d="100"/>
        </p:scale>
        <p:origin x="5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8971EE4E-8213-1C4C-96DE-D94F949BC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</p:pic>
      <p:sp>
        <p:nvSpPr>
          <p:cNvPr id="1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2541190" y="3130549"/>
            <a:ext cx="19301620" cy="3656013"/>
          </a:xfrm>
          <a:prstGeom prst="rect">
            <a:avLst/>
          </a:prstGeom>
        </p:spPr>
        <p:txBody>
          <a:bodyPr anchor="b"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1190" y="7858125"/>
            <a:ext cx="19301620" cy="3214688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  <a:defRPr sz="3600"/>
            </a:lvl1pPr>
            <a:lvl2pPr marL="0" indent="228600" algn="ctr">
              <a:buSzTx/>
              <a:buNone/>
              <a:defRPr sz="3600"/>
            </a:lvl2pPr>
            <a:lvl3pPr marL="0" indent="457200" algn="ctr">
              <a:buSzTx/>
              <a:buNone/>
              <a:defRPr sz="3600"/>
            </a:lvl3pPr>
            <a:lvl4pPr marL="0" indent="685800" algn="ctr">
              <a:buSzTx/>
              <a:buNone/>
              <a:defRPr sz="3600"/>
            </a:lvl4pPr>
            <a:lvl5pPr marL="0" indent="914400" algn="ctr">
              <a:buSzTx/>
              <a:buNone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50219-7D69-F540-AA99-0F24ECD8A8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551" y="461390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- 2 Column &amp; Title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2547739" y="9108281"/>
            <a:ext cx="19288522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47739" y="2859932"/>
            <a:ext cx="19288522" cy="5712568"/>
          </a:xfrm>
          <a:prstGeom prst="rect">
            <a:avLst/>
          </a:prstGeom>
        </p:spPr>
        <p:txBody>
          <a:bodyPr numCol="2" spcCol="964426"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B12918-036F-7244-ADD2-E0057A14D4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hotos, 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Image"/>
          <p:cNvSpPr>
            <a:spLocks noGrp="1"/>
          </p:cNvSpPr>
          <p:nvPr>
            <p:ph type="pic" idx="13"/>
          </p:nvPr>
        </p:nvSpPr>
        <p:spPr>
          <a:xfrm>
            <a:off x="-1926064" y="-3233739"/>
            <a:ext cx="18288001" cy="121902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pic>
        <p:nvPicPr>
          <p:cNvPr id="128" name="C332PCV8D0.jpg" descr="C332PCV8D0.jpg"/>
          <p:cNvPicPr>
            <a:picLocks noChangeAspect="1"/>
          </p:cNvPicPr>
          <p:nvPr/>
        </p:nvPicPr>
        <p:blipFill>
          <a:blip r:embed="rId3"/>
          <a:srcRect l="16676" t="7760" r="7492" b="23274"/>
          <a:stretch>
            <a:fillRect/>
          </a:stretch>
        </p:blipFill>
        <p:spPr>
          <a:xfrm>
            <a:off x="10492195" y="-4168"/>
            <a:ext cx="13868004" cy="8407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1600" y="34"/>
                </a:lnTo>
                <a:lnTo>
                  <a:pt x="8700" y="0"/>
                </a:lnTo>
                <a:lnTo>
                  <a:pt x="4350" y="0"/>
                </a:lnTo>
                <a:lnTo>
                  <a:pt x="0" y="21566"/>
                </a:lnTo>
                <a:lnTo>
                  <a:pt x="21600" y="2160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29" name="Title Text"/>
          <p:cNvSpPr txBox="1">
            <a:spLocks noGrp="1"/>
          </p:cNvSpPr>
          <p:nvPr>
            <p:ph type="title"/>
          </p:nvPr>
        </p:nvSpPr>
        <p:spPr>
          <a:xfrm>
            <a:off x="3452415" y="9740106"/>
            <a:ext cx="17479170" cy="1964532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452415" y="11793934"/>
            <a:ext cx="17479170" cy="89297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SzTx/>
              <a:buNone/>
              <a:defRPr sz="3600"/>
            </a:lvl1pPr>
            <a:lvl2pPr marL="0" indent="228600" algn="ctr">
              <a:buSzTx/>
              <a:buNone/>
              <a:defRPr sz="3600"/>
            </a:lvl2pPr>
            <a:lvl3pPr marL="0" indent="457200" algn="ctr">
              <a:buSzTx/>
              <a:buNone/>
              <a:defRPr sz="3600"/>
            </a:lvl3pPr>
            <a:lvl4pPr marL="0" indent="685800" algn="ctr">
              <a:buSzTx/>
              <a:buNone/>
              <a:defRPr sz="3600"/>
            </a:lvl4pPr>
            <a:lvl5pPr marL="0" indent="914400" algn="ctr">
              <a:buSzTx/>
              <a:buNone/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1" name="ZZZZZZZ.png"/>
          <p:cNvSpPr>
            <a:spLocks noGrp="1"/>
          </p:cNvSpPr>
          <p:nvPr>
            <p:ph type="pic" idx="14"/>
          </p:nvPr>
        </p:nvSpPr>
        <p:spPr>
          <a:xfrm>
            <a:off x="6104999" y="8894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05F3DF-E034-B443-9DDA-E1E993634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355" y="508266"/>
            <a:ext cx="10216322" cy="176401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itle Text"/>
          <p:cNvSpPr txBox="1">
            <a:spLocks noGrp="1"/>
          </p:cNvSpPr>
          <p:nvPr>
            <p:ph type="title"/>
          </p:nvPr>
        </p:nvSpPr>
        <p:spPr>
          <a:xfrm>
            <a:off x="2540297" y="1607343"/>
            <a:ext cx="19303406" cy="196453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1" name="C332PCV8D0.jpg"/>
          <p:cNvSpPr>
            <a:spLocks noGrp="1"/>
          </p:cNvSpPr>
          <p:nvPr>
            <p:ph type="pic" idx="13"/>
          </p:nvPr>
        </p:nvSpPr>
        <p:spPr>
          <a:xfrm>
            <a:off x="-1542738" y="371845"/>
            <a:ext cx="27456505" cy="1830172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2" name="ZZZZZZZ.png"/>
          <p:cNvSpPr>
            <a:spLocks noGrp="1"/>
          </p:cNvSpPr>
          <p:nvPr>
            <p:ph type="pic" idx="14"/>
          </p:nvPr>
        </p:nvSpPr>
        <p:spPr>
          <a:xfrm rot="10800000">
            <a:off x="-33884" y="42590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 &amp; 2 Photos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itle Text"/>
          <p:cNvSpPr txBox="1">
            <a:spLocks noGrp="1"/>
          </p:cNvSpPr>
          <p:nvPr>
            <p:ph type="title"/>
          </p:nvPr>
        </p:nvSpPr>
        <p:spPr>
          <a:xfrm>
            <a:off x="2529780" y="1607343"/>
            <a:ext cx="19324440" cy="196453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Image"/>
          <p:cNvSpPr>
            <a:spLocks noGrp="1"/>
          </p:cNvSpPr>
          <p:nvPr>
            <p:ph type="pic" idx="13"/>
          </p:nvPr>
        </p:nvSpPr>
        <p:spPr>
          <a:xfrm>
            <a:off x="-232628" y="1568011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3" name="Image"/>
          <p:cNvSpPr>
            <a:spLocks noGrp="1"/>
          </p:cNvSpPr>
          <p:nvPr>
            <p:ph type="pic" idx="14"/>
          </p:nvPr>
        </p:nvSpPr>
        <p:spPr>
          <a:xfrm>
            <a:off x="3050925" y="1768716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4" name="ZZZZZZZ.png"/>
          <p:cNvSpPr>
            <a:spLocks noGrp="1"/>
          </p:cNvSpPr>
          <p:nvPr>
            <p:ph type="pic" idx="15"/>
          </p:nvPr>
        </p:nvSpPr>
        <p:spPr>
          <a:xfrm rot="10800000">
            <a:off x="-37603" y="24730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mage"/>
          <p:cNvSpPr>
            <a:spLocks noGrp="1"/>
          </p:cNvSpPr>
          <p:nvPr>
            <p:ph type="pic" idx="13"/>
          </p:nvPr>
        </p:nvSpPr>
        <p:spPr>
          <a:xfrm>
            <a:off x="8108143" y="-1649934"/>
            <a:ext cx="23223399" cy="1548005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xfrm>
            <a:off x="2542976" y="1964531"/>
            <a:ext cx="9291837" cy="35718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2976" y="6072187"/>
            <a:ext cx="9291837" cy="5000626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65" name="ZZZZZZZ.png"/>
          <p:cNvSpPr>
            <a:spLocks noGrp="1"/>
          </p:cNvSpPr>
          <p:nvPr>
            <p:ph type="pic" idx="14"/>
          </p:nvPr>
        </p:nvSpPr>
        <p:spPr>
          <a:xfrm>
            <a:off x="6112540" y="8894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, Title &amp; Bullets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itle Text"/>
          <p:cNvSpPr txBox="1">
            <a:spLocks noGrp="1"/>
          </p:cNvSpPr>
          <p:nvPr>
            <p:ph type="title"/>
          </p:nvPr>
        </p:nvSpPr>
        <p:spPr>
          <a:xfrm>
            <a:off x="12549187" y="1964531"/>
            <a:ext cx="9296401" cy="35718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549187" y="6072187"/>
            <a:ext cx="9296401" cy="5000626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75" name="Image"/>
          <p:cNvSpPr>
            <a:spLocks noGrp="1"/>
          </p:cNvSpPr>
          <p:nvPr>
            <p:ph type="pic" idx="13"/>
          </p:nvPr>
        </p:nvSpPr>
        <p:spPr>
          <a:xfrm>
            <a:off x="-8936586" y="-1797035"/>
            <a:ext cx="23311085" cy="1553850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76" name="ZZZZZZZ.png"/>
          <p:cNvSpPr>
            <a:spLocks noGrp="1"/>
          </p:cNvSpPr>
          <p:nvPr>
            <p:ph type="pic" idx="14"/>
          </p:nvPr>
        </p:nvSpPr>
        <p:spPr>
          <a:xfrm rot="10800000">
            <a:off x="-39984" y="32271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, Title &amp; Photo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le Text"/>
          <p:cNvSpPr txBox="1">
            <a:spLocks noGrp="1"/>
          </p:cNvSpPr>
          <p:nvPr>
            <p:ph type="title"/>
          </p:nvPr>
        </p:nvSpPr>
        <p:spPr>
          <a:xfrm>
            <a:off x="2535535" y="6875859"/>
            <a:ext cx="9299278" cy="41969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35535" y="1964531"/>
            <a:ext cx="9299278" cy="4643438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86" name="Image"/>
          <p:cNvSpPr>
            <a:spLocks noGrp="1"/>
          </p:cNvSpPr>
          <p:nvPr>
            <p:ph type="pic" idx="13"/>
          </p:nvPr>
        </p:nvSpPr>
        <p:spPr>
          <a:xfrm>
            <a:off x="8179237" y="-228160"/>
            <a:ext cx="21243517" cy="1416032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7" name="ZZZZZZZ.png"/>
          <p:cNvSpPr>
            <a:spLocks noGrp="1"/>
          </p:cNvSpPr>
          <p:nvPr>
            <p:ph type="pic" idx="14"/>
          </p:nvPr>
        </p:nvSpPr>
        <p:spPr>
          <a:xfrm>
            <a:off x="6099840" y="8894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, Bullets &amp; Title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itle Text"/>
          <p:cNvSpPr txBox="1">
            <a:spLocks noGrp="1"/>
          </p:cNvSpPr>
          <p:nvPr>
            <p:ph type="title"/>
          </p:nvPr>
        </p:nvSpPr>
        <p:spPr>
          <a:xfrm>
            <a:off x="12549187" y="6875859"/>
            <a:ext cx="9182100" cy="41969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549187" y="1964531"/>
            <a:ext cx="9182101" cy="4643438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97" name="Image"/>
          <p:cNvSpPr>
            <a:spLocks noGrp="1"/>
          </p:cNvSpPr>
          <p:nvPr>
            <p:ph type="pic" idx="13"/>
          </p:nvPr>
        </p:nvSpPr>
        <p:spPr>
          <a:xfrm>
            <a:off x="-9794612" y="-2206517"/>
            <a:ext cx="23924727" cy="159475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98" name="ZZZZZZZ.png"/>
          <p:cNvSpPr>
            <a:spLocks noGrp="1"/>
          </p:cNvSpPr>
          <p:nvPr>
            <p:ph type="pic" idx="14"/>
          </p:nvPr>
        </p:nvSpPr>
        <p:spPr>
          <a:xfrm rot="10800000">
            <a:off x="-768" y="22640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&amp; Photo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35535" y="1964531"/>
            <a:ext cx="9299278" cy="9108282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07" name="Image"/>
          <p:cNvSpPr>
            <a:spLocks noGrp="1"/>
          </p:cNvSpPr>
          <p:nvPr>
            <p:ph type="pic" idx="13"/>
          </p:nvPr>
        </p:nvSpPr>
        <p:spPr>
          <a:xfrm>
            <a:off x="8243404" y="-237333"/>
            <a:ext cx="21271041" cy="141786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08" name="ZZZZZZZ.png"/>
          <p:cNvSpPr>
            <a:spLocks noGrp="1"/>
          </p:cNvSpPr>
          <p:nvPr>
            <p:ph type="pic" idx="14"/>
          </p:nvPr>
        </p:nvSpPr>
        <p:spPr>
          <a:xfrm>
            <a:off x="6112540" y="8894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&amp; Bullets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549187" y="1964531"/>
            <a:ext cx="9188153" cy="9108282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17" name="Image"/>
          <p:cNvSpPr>
            <a:spLocks noGrp="1"/>
          </p:cNvSpPr>
          <p:nvPr>
            <p:ph type="pic" idx="13"/>
          </p:nvPr>
        </p:nvSpPr>
        <p:spPr>
          <a:xfrm>
            <a:off x="-7400884" y="-72300"/>
            <a:ext cx="20784658" cy="138544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8" name="ZZZZZZZ.png"/>
          <p:cNvSpPr>
            <a:spLocks noGrp="1"/>
          </p:cNvSpPr>
          <p:nvPr>
            <p:ph type="pic" idx="14"/>
          </p:nvPr>
        </p:nvSpPr>
        <p:spPr>
          <a:xfrm rot="10800000">
            <a:off x="-1884" y="19571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le Text"/>
          <p:cNvSpPr txBox="1">
            <a:spLocks noGrp="1"/>
          </p:cNvSpPr>
          <p:nvPr>
            <p:ph type="title"/>
          </p:nvPr>
        </p:nvSpPr>
        <p:spPr>
          <a:xfrm>
            <a:off x="2546647" y="3414610"/>
            <a:ext cx="19308565" cy="1966231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37717" y="5380841"/>
            <a:ext cx="19308567" cy="6607970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B9E7BB-0ECE-EB4B-AC57-8B5A8069DB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&amp; 2 Photos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35535" y="1964531"/>
            <a:ext cx="9299278" cy="9108282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7" name="Image"/>
          <p:cNvSpPr>
            <a:spLocks noGrp="1"/>
          </p:cNvSpPr>
          <p:nvPr>
            <p:ph type="pic" idx="13"/>
          </p:nvPr>
        </p:nvSpPr>
        <p:spPr>
          <a:xfrm>
            <a:off x="9954316" y="-2896680"/>
            <a:ext cx="18288001" cy="121902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28" name="Image"/>
          <p:cNvSpPr>
            <a:spLocks noGrp="1"/>
          </p:cNvSpPr>
          <p:nvPr>
            <p:ph type="pic" idx="14"/>
          </p:nvPr>
        </p:nvSpPr>
        <p:spPr>
          <a:xfrm>
            <a:off x="8063106" y="1782547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29" name="ZZZZZZZ.png"/>
          <p:cNvSpPr>
            <a:spLocks noGrp="1"/>
          </p:cNvSpPr>
          <p:nvPr>
            <p:ph type="pic" idx="15"/>
          </p:nvPr>
        </p:nvSpPr>
        <p:spPr>
          <a:xfrm>
            <a:off x="6092299" y="-5529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hotos &amp; Bullets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549187" y="1964531"/>
            <a:ext cx="9186268" cy="9108282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38" name="Image"/>
          <p:cNvSpPr>
            <a:spLocks noGrp="1"/>
          </p:cNvSpPr>
          <p:nvPr>
            <p:ph type="pic" idx="13"/>
          </p:nvPr>
        </p:nvSpPr>
        <p:spPr>
          <a:xfrm>
            <a:off x="-6045050" y="-2881192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39" name="Image"/>
          <p:cNvSpPr>
            <a:spLocks noGrp="1"/>
          </p:cNvSpPr>
          <p:nvPr>
            <p:ph type="pic" idx="14"/>
          </p:nvPr>
        </p:nvSpPr>
        <p:spPr>
          <a:xfrm>
            <a:off x="-5218217" y="2305285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40" name="ZZZZZZZ.png"/>
          <p:cNvSpPr>
            <a:spLocks noGrp="1"/>
          </p:cNvSpPr>
          <p:nvPr>
            <p:ph type="pic" idx="15"/>
          </p:nvPr>
        </p:nvSpPr>
        <p:spPr>
          <a:xfrm rot="10800000">
            <a:off x="-1884" y="27465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332PCV8D0.jpg"/>
          <p:cNvSpPr>
            <a:spLocks noGrp="1"/>
          </p:cNvSpPr>
          <p:nvPr>
            <p:ph type="pic" idx="13"/>
          </p:nvPr>
        </p:nvSpPr>
        <p:spPr>
          <a:xfrm>
            <a:off x="-2434242" y="-5414518"/>
            <a:ext cx="28896882" cy="192618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49" name="ZZZZZZZ.png"/>
          <p:cNvSpPr>
            <a:spLocks noGrp="1"/>
          </p:cNvSpPr>
          <p:nvPr>
            <p:ph type="pic" idx="14"/>
          </p:nvPr>
        </p:nvSpPr>
        <p:spPr>
          <a:xfrm rot="10800000">
            <a:off x="-21184" y="29890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Portrait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Image"/>
          <p:cNvSpPr>
            <a:spLocks noGrp="1"/>
          </p:cNvSpPr>
          <p:nvPr>
            <p:ph type="pic" idx="13"/>
          </p:nvPr>
        </p:nvSpPr>
        <p:spPr>
          <a:xfrm>
            <a:off x="-7687055" y="-1963608"/>
            <a:ext cx="27057211" cy="1803556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58" name="Image"/>
          <p:cNvSpPr>
            <a:spLocks noGrp="1"/>
          </p:cNvSpPr>
          <p:nvPr>
            <p:ph type="pic" idx="14"/>
          </p:nvPr>
        </p:nvSpPr>
        <p:spPr>
          <a:xfrm>
            <a:off x="761707" y="-4056278"/>
            <a:ext cx="26764324" cy="178403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59" name="ZZZZZZZ.png"/>
          <p:cNvSpPr>
            <a:spLocks noGrp="1"/>
          </p:cNvSpPr>
          <p:nvPr>
            <p:ph type="pic" idx="15"/>
          </p:nvPr>
        </p:nvSpPr>
        <p:spPr>
          <a:xfrm rot="10800000">
            <a:off x="-8484" y="67990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0" name="ZZZZZZZ.png"/>
          <p:cNvSpPr>
            <a:spLocks noGrp="1"/>
          </p:cNvSpPr>
          <p:nvPr>
            <p:ph type="pic" idx="16"/>
          </p:nvPr>
        </p:nvSpPr>
        <p:spPr>
          <a:xfrm>
            <a:off x="6090859" y="3735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 Landscape Photos &amp; 1 Portrai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Image"/>
          <p:cNvSpPr>
            <a:spLocks noGrp="1"/>
          </p:cNvSpPr>
          <p:nvPr>
            <p:ph type="pic" idx="13"/>
          </p:nvPr>
        </p:nvSpPr>
        <p:spPr>
          <a:xfrm>
            <a:off x="8218004" y="-231287"/>
            <a:ext cx="21271041" cy="141786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69" name="Image"/>
          <p:cNvSpPr>
            <a:spLocks noGrp="1"/>
          </p:cNvSpPr>
          <p:nvPr>
            <p:ph type="pic" idx="14"/>
          </p:nvPr>
        </p:nvSpPr>
        <p:spPr>
          <a:xfrm>
            <a:off x="-2161777" y="-4140066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70" name="Image"/>
          <p:cNvSpPr>
            <a:spLocks noGrp="1"/>
          </p:cNvSpPr>
          <p:nvPr>
            <p:ph type="pic" idx="15"/>
          </p:nvPr>
        </p:nvSpPr>
        <p:spPr>
          <a:xfrm>
            <a:off x="-1545953" y="2237824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71" name="ZZZZZZZ.png"/>
          <p:cNvSpPr>
            <a:spLocks noGrp="1"/>
          </p:cNvSpPr>
          <p:nvPr>
            <p:ph type="pic" idx="16"/>
          </p:nvPr>
        </p:nvSpPr>
        <p:spPr>
          <a:xfrm rot="10800000">
            <a:off x="-8484" y="29890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72" name="ZZZZZZZ.png"/>
          <p:cNvSpPr>
            <a:spLocks noGrp="1"/>
          </p:cNvSpPr>
          <p:nvPr>
            <p:ph type="pic" idx="17"/>
          </p:nvPr>
        </p:nvSpPr>
        <p:spPr>
          <a:xfrm>
            <a:off x="6090859" y="-8965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 Portrait Photo &amp; 2 Landscap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Image"/>
          <p:cNvSpPr>
            <a:spLocks noGrp="1"/>
          </p:cNvSpPr>
          <p:nvPr>
            <p:ph type="pic" idx="13"/>
          </p:nvPr>
        </p:nvSpPr>
        <p:spPr>
          <a:xfrm>
            <a:off x="-7400884" y="-69230"/>
            <a:ext cx="20784658" cy="1385446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81" name="Image"/>
          <p:cNvSpPr>
            <a:spLocks noGrp="1"/>
          </p:cNvSpPr>
          <p:nvPr>
            <p:ph type="pic" idx="14"/>
          </p:nvPr>
        </p:nvSpPr>
        <p:spPr>
          <a:xfrm>
            <a:off x="9057047" y="-2673036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82" name="Image"/>
          <p:cNvSpPr>
            <a:spLocks noGrp="1"/>
          </p:cNvSpPr>
          <p:nvPr>
            <p:ph type="pic" idx="15"/>
          </p:nvPr>
        </p:nvSpPr>
        <p:spPr>
          <a:xfrm>
            <a:off x="1472839" y="-149922"/>
            <a:ext cx="24261591" cy="161720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83" name="ZZZZZZZ.png"/>
          <p:cNvSpPr>
            <a:spLocks noGrp="1"/>
          </p:cNvSpPr>
          <p:nvPr>
            <p:ph type="pic" idx="16"/>
          </p:nvPr>
        </p:nvSpPr>
        <p:spPr>
          <a:xfrm rot="10800000">
            <a:off x="-8484" y="29890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84" name="ZZZZZZZ.png"/>
          <p:cNvSpPr>
            <a:spLocks noGrp="1"/>
          </p:cNvSpPr>
          <p:nvPr>
            <p:ph type="pic" idx="17"/>
          </p:nvPr>
        </p:nvSpPr>
        <p:spPr>
          <a:xfrm>
            <a:off x="6090859" y="-8965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 Landscap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Image"/>
          <p:cNvSpPr>
            <a:spLocks noGrp="1"/>
          </p:cNvSpPr>
          <p:nvPr>
            <p:ph type="pic" idx="13"/>
          </p:nvPr>
        </p:nvSpPr>
        <p:spPr>
          <a:xfrm>
            <a:off x="10123847" y="-2894465"/>
            <a:ext cx="18288001" cy="121902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93" name="Image"/>
          <p:cNvSpPr>
            <a:spLocks noGrp="1"/>
          </p:cNvSpPr>
          <p:nvPr>
            <p:ph type="pic" idx="14"/>
          </p:nvPr>
        </p:nvSpPr>
        <p:spPr>
          <a:xfrm>
            <a:off x="1472839" y="-140992"/>
            <a:ext cx="24261591" cy="1617208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94" name="Image"/>
          <p:cNvSpPr>
            <a:spLocks noGrp="1"/>
          </p:cNvSpPr>
          <p:nvPr>
            <p:ph type="pic" idx="15"/>
          </p:nvPr>
        </p:nvSpPr>
        <p:spPr>
          <a:xfrm>
            <a:off x="-5448366" y="-4353492"/>
            <a:ext cx="18288001" cy="1219026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95" name="Image"/>
          <p:cNvSpPr>
            <a:spLocks noGrp="1"/>
          </p:cNvSpPr>
          <p:nvPr>
            <p:ph type="pic" idx="16"/>
          </p:nvPr>
        </p:nvSpPr>
        <p:spPr>
          <a:xfrm>
            <a:off x="-5940756" y="3021174"/>
            <a:ext cx="18288001" cy="1219025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96" name="ZZZZZZZ.png"/>
          <p:cNvSpPr>
            <a:spLocks noGrp="1"/>
          </p:cNvSpPr>
          <p:nvPr>
            <p:ph type="pic" idx="17"/>
          </p:nvPr>
        </p:nvSpPr>
        <p:spPr>
          <a:xfrm rot="10800000">
            <a:off x="-8484" y="42590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97" name="ZZZZZZZ.png"/>
          <p:cNvSpPr>
            <a:spLocks noGrp="1"/>
          </p:cNvSpPr>
          <p:nvPr>
            <p:ph type="pic" idx="18"/>
          </p:nvPr>
        </p:nvSpPr>
        <p:spPr>
          <a:xfrm>
            <a:off x="6090859" y="3735"/>
            <a:ext cx="18288001" cy="136982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2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itle Text"/>
          <p:cNvSpPr txBox="1">
            <a:spLocks noGrp="1"/>
          </p:cNvSpPr>
          <p:nvPr>
            <p:ph type="title"/>
          </p:nvPr>
        </p:nvSpPr>
        <p:spPr>
          <a:xfrm>
            <a:off x="2574517" y="1607343"/>
            <a:ext cx="11734029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71750" y="4464843"/>
            <a:ext cx="9263063" cy="6607970"/>
          </a:xfrm>
          <a:prstGeom prst="rect">
            <a:avLst/>
          </a:prstGeom>
        </p:spPr>
        <p:txBody>
          <a:bodyPr/>
          <a:lstStyle>
            <a:lvl1pPr marL="547076" indent="-547076">
              <a:defRPr sz="3200"/>
            </a:lvl1pPr>
            <a:lvl2pPr marL="991576" indent="-547076">
              <a:defRPr sz="3200"/>
            </a:lvl2pPr>
            <a:lvl3pPr marL="1436076" indent="-547076">
              <a:defRPr sz="3200"/>
            </a:lvl3pPr>
            <a:lvl4pPr marL="1880576" indent="-547076">
              <a:defRPr sz="3200"/>
            </a:lvl4pPr>
            <a:lvl5pPr marL="2325076" indent="-547076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07" name="Image"/>
          <p:cNvSpPr>
            <a:spLocks noGrp="1"/>
          </p:cNvSpPr>
          <p:nvPr>
            <p:ph type="pic" idx="13"/>
          </p:nvPr>
        </p:nvSpPr>
        <p:spPr>
          <a:xfrm>
            <a:off x="8230704" y="-231287"/>
            <a:ext cx="21271041" cy="141786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08" name="ZZZZZZZ.png"/>
          <p:cNvSpPr>
            <a:spLocks noGrp="1"/>
          </p:cNvSpPr>
          <p:nvPr>
            <p:ph type="pic" idx="14"/>
          </p:nvPr>
        </p:nvSpPr>
        <p:spPr>
          <a:xfrm>
            <a:off x="6087140" y="-16506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Photo &amp; Bullets">
    <p:bg>
      <p:bgPr>
        <a:solidFill>
          <a:srgbClr val="F4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xfrm>
            <a:off x="10090523" y="1571625"/>
            <a:ext cx="9711036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450737" y="4439443"/>
            <a:ext cx="9179323" cy="6607970"/>
          </a:xfrm>
          <a:prstGeom prst="rect">
            <a:avLst/>
          </a:prstGeom>
        </p:spPr>
        <p:txBody>
          <a:bodyPr/>
          <a:lstStyle>
            <a:lvl1pPr marL="547076" indent="-547076">
              <a:defRPr sz="3200"/>
            </a:lvl1pPr>
            <a:lvl2pPr marL="991576" indent="-547076">
              <a:defRPr sz="3200"/>
            </a:lvl2pPr>
            <a:lvl3pPr marL="1436076" indent="-547076">
              <a:defRPr sz="3200"/>
            </a:lvl3pPr>
            <a:lvl4pPr marL="1880576" indent="-547076">
              <a:defRPr sz="3200"/>
            </a:lvl4pPr>
            <a:lvl5pPr marL="2325076" indent="-547076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8" name="Image"/>
          <p:cNvSpPr>
            <a:spLocks noGrp="1"/>
          </p:cNvSpPr>
          <p:nvPr>
            <p:ph type="pic" idx="13"/>
          </p:nvPr>
        </p:nvSpPr>
        <p:spPr>
          <a:xfrm flipH="1">
            <a:off x="-5110894" y="-231287"/>
            <a:ext cx="21271040" cy="141786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19" name="ZZZZZZZ.png"/>
          <p:cNvSpPr>
            <a:spLocks noGrp="1"/>
          </p:cNvSpPr>
          <p:nvPr>
            <p:ph type="pic" idx="14"/>
          </p:nvPr>
        </p:nvSpPr>
        <p:spPr>
          <a:xfrm flipH="1">
            <a:off x="-1884" y="-3105"/>
            <a:ext cx="18288001" cy="1369821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3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itle Text"/>
          <p:cNvSpPr txBox="1">
            <a:spLocks noGrp="1"/>
          </p:cNvSpPr>
          <p:nvPr>
            <p:ph type="title"/>
          </p:nvPr>
        </p:nvSpPr>
        <p:spPr>
          <a:xfrm>
            <a:off x="2528887" y="3183228"/>
            <a:ext cx="19326226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543869" y="6040728"/>
            <a:ext cx="9290944" cy="6607970"/>
          </a:xfrm>
          <a:prstGeom prst="rect">
            <a:avLst/>
          </a:prstGeom>
        </p:spPr>
        <p:txBody>
          <a:bodyPr/>
          <a:lstStyle>
            <a:lvl1pPr marL="547076" indent="-547076">
              <a:defRPr sz="3200"/>
            </a:lvl1pPr>
            <a:lvl2pPr marL="991576" indent="-547076">
              <a:defRPr sz="3200"/>
            </a:lvl2pPr>
            <a:lvl3pPr marL="1436076" indent="-547076">
              <a:defRPr sz="3200"/>
            </a:lvl3pPr>
            <a:lvl4pPr marL="1880576" indent="-547076">
              <a:defRPr sz="3200"/>
            </a:lvl4pPr>
            <a:lvl5pPr marL="2325076" indent="-547076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3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24061-47E1-B34D-8B5A-BB501B8E55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2688370" y="2988671"/>
            <a:ext cx="19292094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88370" y="5846171"/>
            <a:ext cx="19292094" cy="6607970"/>
          </a:xfrm>
          <a:prstGeom prst="rect">
            <a:avLst/>
          </a:prstGeom>
        </p:spPr>
        <p:txBody>
          <a:bodyPr numCol="2" spcCol="964604"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F73397-FEB5-F04D-84C6-84B489B9BA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Title Text"/>
          <p:cNvSpPr txBox="1">
            <a:spLocks noGrp="1"/>
          </p:cNvSpPr>
          <p:nvPr>
            <p:ph type="title"/>
          </p:nvPr>
        </p:nvSpPr>
        <p:spPr>
          <a:xfrm>
            <a:off x="2543770" y="3183219"/>
            <a:ext cx="19296460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549187" y="6040719"/>
            <a:ext cx="9178827" cy="6607970"/>
          </a:xfrm>
          <a:prstGeom prst="rect">
            <a:avLst/>
          </a:prstGeom>
        </p:spPr>
        <p:txBody>
          <a:bodyPr/>
          <a:lstStyle>
            <a:lvl1pPr marL="547076" indent="-547076">
              <a:defRPr sz="3200"/>
            </a:lvl1pPr>
            <a:lvl2pPr marL="991576" indent="-547076">
              <a:defRPr sz="3200"/>
            </a:lvl2pPr>
            <a:lvl3pPr marL="1436076" indent="-547076">
              <a:defRPr sz="3200"/>
            </a:lvl3pPr>
            <a:lvl4pPr marL="1880576" indent="-547076">
              <a:defRPr sz="3200"/>
            </a:lvl4pPr>
            <a:lvl5pPr marL="2325076" indent="-547076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536753-8E92-2844-864F-1B4C8226010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Body Level One…"/>
          <p:cNvSpPr txBox="1">
            <a:spLocks noGrp="1"/>
          </p:cNvSpPr>
          <p:nvPr>
            <p:ph type="body" idx="1"/>
          </p:nvPr>
        </p:nvSpPr>
        <p:spPr>
          <a:xfrm>
            <a:off x="2531566" y="4182893"/>
            <a:ext cx="19320868" cy="6889919"/>
          </a:xfrm>
          <a:prstGeom prst="rect">
            <a:avLst/>
          </a:prstGeom>
        </p:spPr>
        <p:txBody>
          <a:bodyPr numCol="2" spcCol="96604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2E158-9B75-D34A-8C95-29DAEFBDC6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Title Text"/>
          <p:cNvSpPr txBox="1">
            <a:spLocks noGrp="1"/>
          </p:cNvSpPr>
          <p:nvPr>
            <p:ph type="title"/>
          </p:nvPr>
        </p:nvSpPr>
        <p:spPr>
          <a:xfrm>
            <a:off x="2535535" y="3571874"/>
            <a:ext cx="19312930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FCA38-B58A-C044-831E-5EE5214503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trikampiai-2.png" descr="trikampiai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Title Text"/>
          <p:cNvSpPr txBox="1">
            <a:spLocks noGrp="1"/>
          </p:cNvSpPr>
          <p:nvPr>
            <p:ph type="title"/>
          </p:nvPr>
        </p:nvSpPr>
        <p:spPr>
          <a:xfrm>
            <a:off x="2529780" y="1964531"/>
            <a:ext cx="19324440" cy="9108282"/>
          </a:xfrm>
          <a:prstGeom prst="rect">
            <a:avLst/>
          </a:prstGeom>
        </p:spPr>
        <p:txBody>
          <a:bodyPr/>
          <a:lstStyle>
            <a:lvl1pPr algn="ctr">
              <a:defRPr sz="16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61860D-6D0C-734A-A683-E9889B736C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86" name="Title Text"/>
          <p:cNvSpPr txBox="1">
            <a:spLocks noGrp="1"/>
          </p:cNvSpPr>
          <p:nvPr>
            <p:ph type="title"/>
          </p:nvPr>
        </p:nvSpPr>
        <p:spPr>
          <a:xfrm>
            <a:off x="2535535" y="9108281"/>
            <a:ext cx="19312930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0BE4BE-4501-8A4F-93D2-C824462070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 &amp; Title -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trikampiai1.png" descr="trikampiai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Title Text"/>
          <p:cNvSpPr txBox="1">
            <a:spLocks noGrp="1"/>
          </p:cNvSpPr>
          <p:nvPr>
            <p:ph type="title"/>
          </p:nvPr>
        </p:nvSpPr>
        <p:spPr>
          <a:xfrm>
            <a:off x="2537221" y="9108281"/>
            <a:ext cx="19309558" cy="19645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537221" y="3073940"/>
            <a:ext cx="19309558" cy="5498560"/>
          </a:xfrm>
          <a:prstGeom prst="rect">
            <a:avLst/>
          </a:prstGeom>
        </p:spPr>
        <p:txBody>
          <a:bodyPr/>
          <a:lstStyle>
            <a:lvl1pPr marL="615461" indent="-615461">
              <a:defRPr sz="3600"/>
            </a:lvl1pPr>
            <a:lvl2pPr marL="1059961" indent="-615461">
              <a:defRPr sz="3600"/>
            </a:lvl2pPr>
            <a:lvl3pPr marL="1504461" indent="-615461">
              <a:defRPr sz="3600"/>
            </a:lvl3pPr>
            <a:lvl4pPr marL="1948961" indent="-615461">
              <a:defRPr sz="3600"/>
            </a:lvl4pPr>
            <a:lvl5pPr marL="2393461" indent="-615461">
              <a:defRPr sz="3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B9043A-4311-474A-A6F8-17ED5C77656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39" y="589546"/>
            <a:ext cx="12786343" cy="220777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rikampiai1.png" descr="trikampiai1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3027" y="39756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546846" y="5933871"/>
            <a:ext cx="19290308" cy="67462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4297671" y="3674165"/>
            <a:ext cx="14287500" cy="1964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67443" y="13037343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8C8A29-7C39-3246-87B5-E7958671B9BC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49" y="430551"/>
            <a:ext cx="12786343" cy="220777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</p:sldLayoutIdLst>
  <p:transition spd="med"/>
  <p:txStyles>
    <p:titleStyle>
      <a:lvl1pPr marL="0" marR="0" indent="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l" defTabSz="821531" rtl="0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600" b="0" i="0" u="none" strike="noStrike" cap="none" spc="0" baseline="0">
          <a:solidFill>
            <a:srgbClr val="53585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7180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1pPr>
      <a:lvl2pPr marL="11625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2pPr>
      <a:lvl3pPr marL="16070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3pPr>
      <a:lvl4pPr marL="20515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4pPr>
      <a:lvl5pPr marL="24960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5pPr>
      <a:lvl6pPr marL="29405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6pPr>
      <a:lvl7pPr marL="33850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7pPr>
      <a:lvl8pPr marL="38295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8pPr>
      <a:lvl9pPr marL="4274038" marR="0" indent="-718038" algn="l" defTabSz="821531" rtl="0" eaLnBrk="1" latinLnBrk="0" hangingPunct="1">
        <a:lnSpc>
          <a:spcPct val="110000"/>
        </a:lnSpc>
        <a:spcBef>
          <a:spcPts val="3600"/>
        </a:spcBef>
        <a:spcAft>
          <a:spcPts val="0"/>
        </a:spcAft>
        <a:buClrTx/>
        <a:buSzPct val="125000"/>
        <a:buFontTx/>
        <a:buChar char="•"/>
        <a:tabLst/>
        <a:defRPr sz="4200" b="0" i="0" u="none" strike="noStrike" cap="none" spc="0" baseline="0">
          <a:solidFill>
            <a:srgbClr val="53585F"/>
          </a:solidFill>
          <a:uFillTx/>
          <a:latin typeface="Helvetica"/>
          <a:ea typeface="Helvetica"/>
          <a:cs typeface="Helvetica"/>
          <a:sym typeface="Helvetica"/>
        </a:defRPr>
      </a:lvl9pPr>
    </p:bodyStyle>
    <p:otherStyle>
      <a:lvl1pPr marL="0" marR="0" indent="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2286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4572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6858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9144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11430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13716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16002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1828800" algn="ctr" defTabSz="821531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lu"/>
          <p:cNvSpPr txBox="1">
            <a:spLocks noGrp="1"/>
          </p:cNvSpPr>
          <p:nvPr>
            <p:ph type="ctrTitle"/>
          </p:nvPr>
        </p:nvSpPr>
        <p:spPr>
          <a:xfrm>
            <a:off x="2214619" y="4876927"/>
            <a:ext cx="19301620" cy="1516887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sz="5400" b="1" dirty="0" err="1"/>
              <a:t>Titlu</a:t>
            </a:r>
            <a:r>
              <a:rPr lang="ro-RO" sz="5400" b="1" dirty="0"/>
              <a:t>l proiectului de cercetare postdoctorală</a:t>
            </a:r>
            <a:endParaRPr sz="5400" b="1" dirty="0"/>
          </a:p>
        </p:txBody>
      </p:sp>
      <p:sp>
        <p:nvSpPr>
          <p:cNvPr id="351" name="Subtitlu"/>
          <p:cNvSpPr txBox="1">
            <a:spLocks noGrp="1"/>
          </p:cNvSpPr>
          <p:nvPr>
            <p:ph type="subTitle" sz="quarter" idx="1"/>
          </p:nvPr>
        </p:nvSpPr>
        <p:spPr>
          <a:xfrm>
            <a:off x="5323609" y="11022111"/>
            <a:ext cx="13736782" cy="773967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>
              <a:spcBef>
                <a:spcPts val="1200"/>
              </a:spcBef>
            </a:pPr>
            <a:r>
              <a:rPr lang="en-US" sz="2800" i="1" dirty="0" err="1"/>
              <a:t>Proiect</a:t>
            </a:r>
            <a:r>
              <a:rPr lang="en-US" sz="2800" i="1" dirty="0"/>
              <a:t> co-</a:t>
            </a:r>
            <a:r>
              <a:rPr lang="en-US" sz="2800" i="1" dirty="0" err="1"/>
              <a:t>finan</a:t>
            </a:r>
            <a:r>
              <a:rPr lang="ro-RO" sz="2800" i="1" dirty="0" err="1"/>
              <a:t>țat</a:t>
            </a:r>
            <a:r>
              <a:rPr lang="ro-RO" sz="2800" i="1" dirty="0"/>
              <a:t> prin Fondul Social European prin Programul Operațional Capital uman</a:t>
            </a:r>
            <a:endParaRPr sz="2800" dirty="0"/>
          </a:p>
        </p:txBody>
      </p:sp>
      <p:sp>
        <p:nvSpPr>
          <p:cNvPr id="8" name="PROGRAMUL OPERAȚIONAL CAPITAL UMAN…">
            <a:extLst>
              <a:ext uri="{FF2B5EF4-FFF2-40B4-BE49-F238E27FC236}">
                <a16:creationId xmlns:a16="http://schemas.microsoft.com/office/drawing/2014/main" id="{40F4D65F-5A34-514B-9E47-507B9CBB2EEB}"/>
              </a:ext>
            </a:extLst>
          </p:cNvPr>
          <p:cNvSpPr txBox="1"/>
          <p:nvPr/>
        </p:nvSpPr>
        <p:spPr>
          <a:xfrm>
            <a:off x="5735782" y="3007887"/>
            <a:ext cx="11180617" cy="1851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/>
          <a:p>
            <a:pPr>
              <a:spcBef>
                <a:spcPts val="1200"/>
              </a:spcBef>
            </a:pPr>
            <a:r>
              <a:rPr lang="ro-RO" sz="3600" b="1" dirty="0"/>
              <a:t>„Burse pentru educația antreprenorială în rândul doctoranzilor și cercetătorilor </a:t>
            </a:r>
            <a:r>
              <a:rPr lang="ro-RO" sz="3600" b="1" dirty="0" err="1"/>
              <a:t>postdoctorat</a:t>
            </a:r>
            <a:r>
              <a:rPr lang="ro-RO" sz="3600" b="1" i="1" dirty="0"/>
              <a:t>” </a:t>
            </a:r>
          </a:p>
          <a:p>
            <a:pPr>
              <a:spcBef>
                <a:spcPts val="1200"/>
              </a:spcBef>
            </a:pPr>
            <a:r>
              <a:rPr lang="ro-RO" sz="3600" b="1" dirty="0"/>
              <a:t>Be Antreprenor!</a:t>
            </a:r>
          </a:p>
        </p:txBody>
      </p:sp>
      <p:sp>
        <p:nvSpPr>
          <p:cNvPr id="9" name="Titlu">
            <a:extLst>
              <a:ext uri="{FF2B5EF4-FFF2-40B4-BE49-F238E27FC236}">
                <a16:creationId xmlns:a16="http://schemas.microsoft.com/office/drawing/2014/main" id="{DC4F74DC-B6F3-5B4C-94C6-CE46FD048FDA}"/>
              </a:ext>
            </a:extLst>
          </p:cNvPr>
          <p:cNvSpPr txBox="1">
            <a:spLocks/>
          </p:cNvSpPr>
          <p:nvPr/>
        </p:nvSpPr>
        <p:spPr>
          <a:xfrm>
            <a:off x="2561972" y="7179733"/>
            <a:ext cx="19301620" cy="1964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b">
            <a:normAutofit/>
          </a:bodyPr>
          <a:lstStyle>
            <a:lvl1pPr marL="0" marR="0" indent="0" algn="ctr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8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1pPr>
            <a:lvl2pPr marL="0" marR="0" indent="228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0" marR="0" indent="457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0" marR="0" indent="685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0" marR="0" indent="9144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5pPr>
            <a:lvl6pPr marL="0" marR="0" indent="11430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0" marR="0" indent="13716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0" marR="0" indent="16002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0" marR="0" indent="1828800" algn="l" defTabSz="821531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600" b="0" i="0" u="none" strike="noStrike" cap="none" spc="0" baseline="0">
                <a:solidFill>
                  <a:srgbClr val="53585F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algn="l" hangingPunct="1">
              <a:lnSpc>
                <a:spcPct val="120000"/>
              </a:lnSpc>
            </a:pPr>
            <a:r>
              <a:rPr lang="ro-RO" sz="4800" dirty="0"/>
              <a:t>Nume</a:t>
            </a:r>
          </a:p>
          <a:p>
            <a:pPr algn="l" hangingPunct="1">
              <a:lnSpc>
                <a:spcPct val="120000"/>
              </a:lnSpc>
            </a:pPr>
            <a:r>
              <a:rPr lang="ro-RO" sz="4800" dirty="0"/>
              <a:t>Prenume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3431A12-E7DF-4DDB-8139-84ACF7D01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92CA9C-B7AD-4E95-BCD9-1B41E219B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9575" y="1218845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330C47-CAA8-423A-8CC0-9A085D1253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741629"/>
              </p:ext>
            </p:extLst>
          </p:nvPr>
        </p:nvGraphicFramePr>
        <p:xfrm>
          <a:off x="6790291" y="11796078"/>
          <a:ext cx="12633692" cy="166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Bitmap Image" r:id="rId3" imgW="5780952" imgH="762106" progId="Paint.Picture">
                  <p:embed/>
                </p:oleObj>
              </mc:Choice>
              <mc:Fallback>
                <p:oleObj name="Bitmap Image" r:id="rId3" imgW="5780952" imgH="76210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0291" y="11796078"/>
                        <a:ext cx="12633692" cy="1664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le"/>
          <p:cNvSpPr txBox="1">
            <a:spLocks noGrp="1"/>
          </p:cNvSpPr>
          <p:nvPr>
            <p:ph type="title"/>
          </p:nvPr>
        </p:nvSpPr>
        <p:spPr>
          <a:xfrm>
            <a:off x="2546647" y="3414611"/>
            <a:ext cx="19308565" cy="139687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b="1" dirty="0" err="1"/>
              <a:t>Obiective</a:t>
            </a:r>
            <a:endParaRPr sz="8000" b="1" dirty="0"/>
          </a:p>
        </p:txBody>
      </p:sp>
      <p:sp>
        <p:nvSpPr>
          <p:cNvPr id="354" name="Body"/>
          <p:cNvSpPr txBox="1">
            <a:spLocks noGrp="1"/>
          </p:cNvSpPr>
          <p:nvPr>
            <p:ph type="body" sz="half" idx="1"/>
          </p:nvPr>
        </p:nvSpPr>
        <p:spPr>
          <a:xfrm>
            <a:off x="2537717" y="5380841"/>
            <a:ext cx="19308567" cy="5417788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0" name="Subtitlu">
            <a:extLst>
              <a:ext uri="{FF2B5EF4-FFF2-40B4-BE49-F238E27FC236}">
                <a16:creationId xmlns:a16="http://schemas.microsoft.com/office/drawing/2014/main" id="{AF33AB3E-4D0C-4245-8779-C15154450481}"/>
              </a:ext>
            </a:extLst>
          </p:cNvPr>
          <p:cNvSpPr txBox="1">
            <a:spLocks/>
          </p:cNvSpPr>
          <p:nvPr/>
        </p:nvSpPr>
        <p:spPr>
          <a:xfrm>
            <a:off x="2546647" y="11745624"/>
            <a:ext cx="6771524" cy="155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6154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10599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15044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19489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23934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29405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33850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38295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42740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indent="0" algn="r" hangingPunct="1">
              <a:spcBef>
                <a:spcPts val="1200"/>
              </a:spcBef>
              <a:buNone/>
            </a:pPr>
            <a:r>
              <a:rPr lang="ro-RO" sz="2800" i="1" dirty="0"/>
              <a:t>„Burse pentru educația antreprenorială în rândul doctoranzilor și cercetătorilor </a:t>
            </a:r>
            <a:r>
              <a:rPr lang="ro-RO" sz="2800" i="1" dirty="0" err="1"/>
              <a:t>postdoctorat</a:t>
            </a:r>
            <a:r>
              <a:rPr lang="ro-RO" sz="2800" i="1" dirty="0"/>
              <a:t>” - </a:t>
            </a:r>
            <a:r>
              <a:rPr lang="ro-RO" sz="2800" dirty="0"/>
              <a:t>Be Antreprenor!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96E8B89-1625-405C-8506-FB1D9803DD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783669"/>
              </p:ext>
            </p:extLst>
          </p:nvPr>
        </p:nvGraphicFramePr>
        <p:xfrm>
          <a:off x="9490961" y="11745624"/>
          <a:ext cx="12633692" cy="16641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Bitmap Image" r:id="rId3" imgW="5780952" imgH="762106" progId="Paint.Picture">
                  <p:embed/>
                </p:oleObj>
              </mc:Choice>
              <mc:Fallback>
                <p:oleObj name="Bitmap Image" r:id="rId3" imgW="5780952" imgH="762106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330C47-CAA8-423A-8CC0-9A085D125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0961" y="11745624"/>
                        <a:ext cx="12633692" cy="166415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031A2-23F7-CB4A-B5FE-52DB30056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6647" y="3414610"/>
            <a:ext cx="19308565" cy="1432893"/>
          </a:xfrm>
        </p:spPr>
        <p:txBody>
          <a:bodyPr>
            <a:normAutofit/>
          </a:bodyPr>
          <a:lstStyle/>
          <a:p>
            <a:r>
              <a:rPr lang="ro-RO" sz="8000" b="1" dirty="0"/>
              <a:t>Activități de cercetare*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6D323-914E-ED46-82CD-7AB409E1F0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537717" y="5380841"/>
            <a:ext cx="19308567" cy="5831445"/>
          </a:xfrm>
        </p:spPr>
        <p:txBody>
          <a:bodyPr>
            <a:normAutofit fontScale="92500" lnSpcReduction="10000"/>
          </a:bodyPr>
          <a:lstStyle/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endParaRPr lang="ro-RO" dirty="0"/>
          </a:p>
          <a:p>
            <a:pPr marL="0" indent="0">
              <a:buNone/>
            </a:pPr>
            <a:r>
              <a:rPr lang="ro-RO" sz="3000" i="1" dirty="0"/>
              <a:t>*Notă: vor fi punctate  suplimentar (10%) proiectele de cercetare postdoctorală care vor aborda tematici privind inovarea socială</a:t>
            </a:r>
            <a:endParaRPr lang="en-US" sz="3000" i="1" dirty="0"/>
          </a:p>
        </p:txBody>
      </p:sp>
      <p:sp>
        <p:nvSpPr>
          <p:cNvPr id="5" name="Subtitlu">
            <a:extLst>
              <a:ext uri="{FF2B5EF4-FFF2-40B4-BE49-F238E27FC236}">
                <a16:creationId xmlns:a16="http://schemas.microsoft.com/office/drawing/2014/main" id="{8E8E8E92-BD9A-DC46-9504-C858C8A259F2}"/>
              </a:ext>
            </a:extLst>
          </p:cNvPr>
          <p:cNvSpPr txBox="1">
            <a:spLocks/>
          </p:cNvSpPr>
          <p:nvPr/>
        </p:nvSpPr>
        <p:spPr>
          <a:xfrm>
            <a:off x="2546647" y="11745624"/>
            <a:ext cx="6771524" cy="1554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>
            <a:normAutofit/>
          </a:bodyPr>
          <a:lstStyle>
            <a:lvl1pPr marL="6154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1pPr>
            <a:lvl2pPr marL="10599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2pPr>
            <a:lvl3pPr marL="15044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3pPr>
            <a:lvl4pPr marL="19489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4pPr>
            <a:lvl5pPr marL="2393461" marR="0" indent="-615461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36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5pPr>
            <a:lvl6pPr marL="29405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6pPr>
            <a:lvl7pPr marL="33850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7pPr>
            <a:lvl8pPr marL="38295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8pPr>
            <a:lvl9pPr marL="4274038" marR="0" indent="-718038" algn="l" defTabSz="821531" rtl="0" latinLnBrk="0">
              <a:lnSpc>
                <a:spcPct val="110000"/>
              </a:lnSpc>
              <a:spcBef>
                <a:spcPts val="36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200" b="0" i="0" u="none" strike="noStrike" cap="none" spc="0" baseline="0">
                <a:solidFill>
                  <a:srgbClr val="53585F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lvl9pPr>
          </a:lstStyle>
          <a:p>
            <a:pPr marL="0" indent="0" algn="r" hangingPunct="1">
              <a:spcBef>
                <a:spcPts val="1200"/>
              </a:spcBef>
              <a:buNone/>
            </a:pPr>
            <a:r>
              <a:rPr lang="ro-RO" sz="2800" i="1" dirty="0"/>
              <a:t>„Burse pentru educația antreprenorială în rândul doctoranzilor și cercetătorilor </a:t>
            </a:r>
            <a:r>
              <a:rPr lang="ro-RO" sz="2800" i="1" dirty="0" err="1"/>
              <a:t>postdoctorat</a:t>
            </a:r>
            <a:r>
              <a:rPr lang="ro-RO" sz="2800" i="1" dirty="0"/>
              <a:t>” - </a:t>
            </a:r>
            <a:r>
              <a:rPr lang="ro-RO" sz="2800" dirty="0"/>
              <a:t>Be Antreprenor!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228BC26-8C9B-4A69-BBBB-D285A57944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28277"/>
              </p:ext>
            </p:extLst>
          </p:nvPr>
        </p:nvGraphicFramePr>
        <p:xfrm>
          <a:off x="9490960" y="11788852"/>
          <a:ext cx="12688556" cy="167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Bitmap Image" r:id="rId3" imgW="5780952" imgH="762106" progId="Paint.Picture">
                  <p:embed/>
                </p:oleObj>
              </mc:Choice>
              <mc:Fallback>
                <p:oleObj name="Bitmap Image" r:id="rId3" imgW="5780952" imgH="762106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330C47-CAA8-423A-8CC0-9A085D125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0960" y="11788852"/>
                        <a:ext cx="12688556" cy="16713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18543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itle"/>
          <p:cNvSpPr txBox="1">
            <a:spLocks noGrp="1"/>
          </p:cNvSpPr>
          <p:nvPr>
            <p:ph type="title"/>
          </p:nvPr>
        </p:nvSpPr>
        <p:spPr>
          <a:xfrm>
            <a:off x="2574518" y="3501457"/>
            <a:ext cx="14574552" cy="176401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90086">
              <a:defRPr sz="10584"/>
            </a:pPr>
            <a:r>
              <a:rPr lang="ro-RO" sz="6000" b="1" dirty="0"/>
              <a:t>Activități</a:t>
            </a:r>
            <a:r>
              <a:rPr lang="ro-RO" sz="6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6000" b="1" dirty="0"/>
              <a:t>de diseminare a rezultatelor cercetării</a:t>
            </a:r>
            <a:endParaRPr sz="6000" b="1" dirty="0"/>
          </a:p>
        </p:txBody>
      </p:sp>
      <p:sp>
        <p:nvSpPr>
          <p:cNvPr id="362" name="Body"/>
          <p:cNvSpPr txBox="1">
            <a:spLocks noGrp="1"/>
          </p:cNvSpPr>
          <p:nvPr>
            <p:ph type="body" sz="quarter" idx="1"/>
          </p:nvPr>
        </p:nvSpPr>
        <p:spPr>
          <a:xfrm>
            <a:off x="2571750" y="5842000"/>
            <a:ext cx="14767983" cy="5418667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63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32414" t="1589" r="24037" b="1589"/>
          <a:stretch>
            <a:fillRect/>
          </a:stretch>
        </p:blipFill>
        <p:spPr>
          <a:xfrm>
            <a:off x="15112077" y="228105"/>
            <a:ext cx="9263064" cy="13727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3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"/>
                </a:lnTo>
                <a:lnTo>
                  <a:pt x="4673" y="0"/>
                </a:lnTo>
                <a:close/>
              </a:path>
            </a:pathLst>
          </a:custGeom>
        </p:spPr>
      </p:pic>
      <p:pic>
        <p:nvPicPr>
          <p:cNvPr id="364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4">
            <a:alphaModFix amt="62161"/>
          </a:blip>
          <a:srcRect l="60487" b="71070"/>
          <a:stretch>
            <a:fillRect/>
          </a:stretch>
        </p:blipFill>
        <p:spPr>
          <a:xfrm>
            <a:off x="17149069" y="-16506"/>
            <a:ext cx="7226072" cy="39628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D9161C-041B-2D4A-9E61-F1EA8BB327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0" y="638894"/>
            <a:ext cx="10216322" cy="1764014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77D4F3C-F399-4E8A-BD24-072C4FA6B6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605116"/>
              </p:ext>
            </p:extLst>
          </p:nvPr>
        </p:nvGraphicFramePr>
        <p:xfrm>
          <a:off x="1856784" y="11837196"/>
          <a:ext cx="12220723" cy="16097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Bitmap Image" r:id="rId6" imgW="5780952" imgH="762106" progId="Paint.Picture">
                  <p:embed/>
                </p:oleObj>
              </mc:Choice>
              <mc:Fallback>
                <p:oleObj name="Bitmap Image" r:id="rId6" imgW="5780952" imgH="762106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330C47-CAA8-423A-8CC0-9A085D125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6784" y="11837196"/>
                        <a:ext cx="12220723" cy="16097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itle"/>
          <p:cNvSpPr txBox="1">
            <a:spLocks noGrp="1"/>
          </p:cNvSpPr>
          <p:nvPr>
            <p:ph type="title"/>
          </p:nvPr>
        </p:nvSpPr>
        <p:spPr>
          <a:xfrm>
            <a:off x="10527011" y="3086326"/>
            <a:ext cx="9809922" cy="143487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75071">
              <a:defRPr sz="8820"/>
            </a:pPr>
            <a:r>
              <a:rPr lang="ro-RO" sz="6000" b="1" dirty="0"/>
              <a:t>Rezultate previzionate</a:t>
            </a:r>
            <a:endParaRPr sz="6000" b="1" dirty="0"/>
          </a:p>
        </p:txBody>
      </p:sp>
      <p:sp>
        <p:nvSpPr>
          <p:cNvPr id="367" name="Body"/>
          <p:cNvSpPr txBox="1">
            <a:spLocks noGrp="1"/>
          </p:cNvSpPr>
          <p:nvPr>
            <p:ph type="body" sz="quarter" idx="1"/>
          </p:nvPr>
        </p:nvSpPr>
        <p:spPr>
          <a:xfrm>
            <a:off x="9181509" y="5096933"/>
            <a:ext cx="11714224" cy="5788781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368" name="Image" descr="Image"/>
          <p:cNvPicPr>
            <a:picLocks noGrp="1" noChangeAspect="1"/>
          </p:cNvPicPr>
          <p:nvPr>
            <p:ph type="pic" idx="13"/>
          </p:nvPr>
        </p:nvPicPr>
        <p:blipFill>
          <a:blip r:embed="rId3"/>
          <a:srcRect l="32808" t="1589" r="24037" b="1589"/>
          <a:stretch>
            <a:fillRect/>
          </a:stretch>
        </p:blipFill>
        <p:spPr>
          <a:xfrm flipH="1">
            <a:off x="2187" y="-5954"/>
            <a:ext cx="9179322" cy="137279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672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"/>
                </a:lnTo>
                <a:lnTo>
                  <a:pt x="4672" y="0"/>
                </a:lnTo>
                <a:close/>
              </a:path>
            </a:pathLst>
          </a:custGeom>
        </p:spPr>
      </p:pic>
      <p:pic>
        <p:nvPicPr>
          <p:cNvPr id="369" name="Image" descr="Image"/>
          <p:cNvPicPr>
            <a:picLocks noGrp="1" noChangeAspect="1"/>
          </p:cNvPicPr>
          <p:nvPr>
            <p:ph type="pic" idx="14"/>
          </p:nvPr>
        </p:nvPicPr>
        <p:blipFill>
          <a:blip r:embed="rId4">
            <a:alphaModFix amt="62161"/>
          </a:blip>
          <a:srcRect l="60487" b="71070"/>
          <a:stretch>
            <a:fillRect/>
          </a:stretch>
        </p:blipFill>
        <p:spPr>
          <a:xfrm flipH="1">
            <a:off x="-1884" y="-3105"/>
            <a:ext cx="7226071" cy="39628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A63C07-5827-5E46-8CDE-05397CD44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780" y="573581"/>
            <a:ext cx="10216322" cy="1764014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4ED2BE8-2F2D-4BFC-8916-BD8C9771C5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975144"/>
              </p:ext>
            </p:extLst>
          </p:nvPr>
        </p:nvGraphicFramePr>
        <p:xfrm>
          <a:off x="9831202" y="11796078"/>
          <a:ext cx="13122466" cy="1728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Bitmap Image" r:id="rId6" imgW="5780952" imgH="762106" progId="Paint.Picture">
                  <p:embed/>
                </p:oleObj>
              </mc:Choice>
              <mc:Fallback>
                <p:oleObj name="Bitmap Image" r:id="rId6" imgW="5780952" imgH="762106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1330C47-CAA8-423A-8CC0-9A085D1253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1202" y="11796078"/>
                        <a:ext cx="13122466" cy="17285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BABA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zentare BeAntreprenor" id="{9A7E7534-7574-024B-AAC9-2F6352AAF9CA}" vid="{1EE7B7F5-B285-BD44-AAE7-A4614CF5F81D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BABA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Prezentare BeAntreprenor</Template>
  <TotalTime>14</TotalTime>
  <Words>101</Words>
  <Application>Microsoft Office PowerPoint</Application>
  <PresentationFormat>Custom</PresentationFormat>
  <Paragraphs>18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Helvetica</vt:lpstr>
      <vt:lpstr>Helvetica Light</vt:lpstr>
      <vt:lpstr>Lucida Grande</vt:lpstr>
      <vt:lpstr>White</vt:lpstr>
      <vt:lpstr>Paintbrush Picture</vt:lpstr>
      <vt:lpstr>Titlul proiectului de cercetare postdoctorală</vt:lpstr>
      <vt:lpstr>Obiective</vt:lpstr>
      <vt:lpstr>Activități de cercetare*</vt:lpstr>
      <vt:lpstr>Activități de diseminare a rezultatelor cercetării</vt:lpstr>
      <vt:lpstr>Rezultate previzionate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Titlul proiectului de cercetare postdoctorală</dc:title>
  <dc:creator>UPB</dc:creator>
  <cp:lastModifiedBy>Luminita Moraru</cp:lastModifiedBy>
  <cp:revision>4</cp:revision>
  <dcterms:created xsi:type="dcterms:W3CDTF">2019-07-26T10:13:46Z</dcterms:created>
  <dcterms:modified xsi:type="dcterms:W3CDTF">2019-07-29T06:17:46Z</dcterms:modified>
</cp:coreProperties>
</file>